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モバイルアクセサリーケース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125×97×42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イヤホンや</a:t>
            </a:r>
            <a:r>
              <a:rPr lang="en-US" altLang="ja-JP" sz="1600" dirty="0"/>
              <a:t>USB</a:t>
            </a:r>
            <a:r>
              <a:rPr lang="ja-JP" altLang="en-US" sz="1600" dirty="0"/>
              <a:t>ケーブルなど、細々としたモバイルアクセサリーを纏めて持ち歩きには最適な、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サイズのシンプルケースです。カラーバリエーションはグレー、ブラック、レッドの三色展開。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57980B-7F58-3E96-FFEC-4C06A8EF0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69" y="1358233"/>
            <a:ext cx="3707130" cy="3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2024-08-07T08:03:25Z</dcterms:modified>
</cp:coreProperties>
</file>