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ミラー付メタルキーホルダー スクエア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1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亜鉛合金、ステンレス 他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40×75×4(mm)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OPP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袋、台紙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すっきりとしたシンプルなスクエアタイプのメタルキーホルダーです。裏面はミラーになっているためちょっとしたお化粧直しなどに最適です。オリジナル名入れプリントも格安で承ります。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858</TotalTime>
  <Words>75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989</cp:revision>
  <cp:lastPrinted>2021-07-20T08:57:41Z</cp:lastPrinted>
  <dcterms:created xsi:type="dcterms:W3CDTF">2021-06-21T09:41:39Z</dcterms:created>
  <dcterms:modified xsi:type="dcterms:W3CDTF">2024-07-25T02:49:23Z</dcterms:modified>
</cp:coreProperties>
</file>