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コンセントチャージャー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4.8A USB-A×4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PC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30×60×64(mm)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ブリスターパック、台紙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DC5V/4.8A(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合計最大出力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これひとつで最大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台の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充電が可能でとっても便利なコンセントチャージャーです。オリジナルデザインの名入れプリントも可能なため、ノベルティ用等にもおすすめです。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939</cp:revision>
  <cp:lastPrinted>2021-07-20T08:57:41Z</cp:lastPrinted>
  <dcterms:created xsi:type="dcterms:W3CDTF">2021-06-21T09:41:39Z</dcterms:created>
  <dcterms:modified xsi:type="dcterms:W3CDTF">2024-07-25T02:49:24Z</dcterms:modified>
</cp:coreProperties>
</file>