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ポータブル電源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120W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PC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215×192×160(mm)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取説付、バッテリー容量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54,600mAh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アダプタ、電源コード、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カーアクセサリーソケット用アダプタ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紙箱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電源のないアウトドアシーンや突発的にやってくる災害時に非常に役立つ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120W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のポータブル電源。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AC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コンセントの他に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つの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USB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ポート、アクセサリー用ソケットまでついた便利アイテム。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93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992</cp:revision>
  <cp:lastPrinted>2021-07-20T08:57:41Z</cp:lastPrinted>
  <dcterms:created xsi:type="dcterms:W3CDTF">2021-06-21T09:41:39Z</dcterms:created>
  <dcterms:modified xsi:type="dcterms:W3CDTF">2024-07-25T02:49:25Z</dcterms:modified>
</cp:coreProperties>
</file>