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28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防災衛生</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ポーチタイプ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011077"/>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/EVA </a:t>
            </a:r>
            <a:r>
              <a:rPr lang="ja-JP" altLang="en-US" sz="900" b="0" i="0" dirty="0">
                <a:solidFill>
                  <a:srgbClr val="333333"/>
                </a:solidFill>
                <a:effectLst/>
                <a:latin typeface="-apple-system"/>
              </a:rPr>
              <a:t>他、携帯トイレ</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IXPE</a:t>
            </a:r>
            <a:r>
              <a:rPr lang="ja-JP" altLang="en-US" sz="900" b="0" i="0" dirty="0">
                <a:solidFill>
                  <a:srgbClr val="333333"/>
                </a:solidFill>
                <a:effectLst/>
                <a:latin typeface="-apple-system"/>
              </a:rPr>
              <a:t>、高吸水性樹脂、ごみ袋</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レーヨン、マスク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(PP) </a:t>
            </a:r>
            <a:r>
              <a:rPr lang="ja-JP" altLang="en-US" sz="900" b="0" i="0" dirty="0">
                <a:solidFill>
                  <a:srgbClr val="333333"/>
                </a:solidFill>
                <a:effectLst/>
                <a:latin typeface="-apple-system"/>
              </a:rPr>
              <a:t>他、防災ガイド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/220×150(mm)</a:t>
            </a:r>
            <a:r>
              <a:rPr lang="ja-JP" altLang="en-US" sz="900" b="0" i="0" dirty="0">
                <a:solidFill>
                  <a:srgbClr val="333333"/>
                </a:solidFill>
                <a:effectLst/>
                <a:latin typeface="-apple-system"/>
              </a:rPr>
              <a:t>、携帯トイレ</a:t>
            </a:r>
            <a:r>
              <a:rPr lang="en-US" altLang="ja-JP" sz="900" b="0" i="0" dirty="0">
                <a:solidFill>
                  <a:srgbClr val="333333"/>
                </a:solidFill>
                <a:effectLst/>
                <a:latin typeface="-apple-system"/>
              </a:rPr>
              <a:t>/132×275(mm)</a:t>
            </a:r>
            <a:r>
              <a:rPr lang="ja-JP" altLang="en-US" sz="900" b="0" i="0" dirty="0">
                <a:solidFill>
                  <a:srgbClr val="333333"/>
                </a:solidFill>
                <a:effectLst/>
                <a:latin typeface="-apple-system"/>
              </a:rPr>
              <a:t>、ごみ袋</a:t>
            </a:r>
            <a:r>
              <a:rPr lang="en-US" altLang="ja-JP" sz="900" b="0" i="0" dirty="0">
                <a:solidFill>
                  <a:srgbClr val="333333"/>
                </a:solidFill>
                <a:effectLst/>
                <a:latin typeface="-apple-system"/>
              </a:rPr>
              <a:t>		/500×600(mm)</a:t>
            </a:r>
            <a:r>
              <a:rPr lang="ja-JP" altLang="en-US" sz="900" b="0" i="0" dirty="0">
                <a:solidFill>
                  <a:srgbClr val="333333"/>
                </a:solidFill>
                <a:effectLst/>
                <a:latin typeface="-apple-system"/>
              </a:rPr>
              <a:t>、圧縮タオル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広げた時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240×250(mm)</a:t>
            </a:r>
            <a:r>
              <a:rPr lang="ja-JP" altLang="en-US" sz="900" b="0" i="0" dirty="0">
                <a:solidFill>
                  <a:srgbClr val="333333"/>
                </a:solidFill>
                <a:effectLst/>
                <a:latin typeface="-apple-system"/>
              </a:rPr>
              <a:t>、マスク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165×95(mm)</a:t>
            </a:r>
            <a:r>
              <a:rPr lang="ja-JP" altLang="en-US" sz="900" b="0" i="0" dirty="0">
                <a:solidFill>
                  <a:srgbClr val="333333"/>
                </a:solidFill>
                <a:effectLst/>
                <a:latin typeface="-apple-system"/>
              </a:rPr>
              <a:t>、防災ガイド</a:t>
            </a:r>
            <a:r>
              <a:rPr lang="en-US" altLang="ja-JP" sz="900" b="0" i="0" dirty="0">
                <a:solidFill>
                  <a:srgbClr val="333333"/>
                </a:solidFill>
                <a:effectLst/>
                <a:latin typeface="-apple-system"/>
              </a:rPr>
              <a:t>/70×105(mm)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04128"/>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788712"/>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災害時に備えておくと安心な、保管しておくのも持ち出すのも便利なポーチタイプの防災衛生</a:t>
            </a:r>
            <a:r>
              <a:rPr lang="en-US" altLang="ja-JP" sz="1600" b="0" i="0" dirty="0">
                <a:solidFill>
                  <a:srgbClr val="333333"/>
                </a:solidFill>
                <a:effectLst/>
                <a:latin typeface="-apple-system"/>
              </a:rPr>
              <a:t>6</a:t>
            </a:r>
            <a:r>
              <a:rPr lang="ja-JP" altLang="en-US" sz="1600" b="0" i="0" dirty="0">
                <a:solidFill>
                  <a:srgbClr val="333333"/>
                </a:solidFill>
                <a:effectLst/>
                <a:latin typeface="-apple-system"/>
              </a:rPr>
              <a:t>点セット。ポーチにオリジナルデザインの名入れプリントが可能なためノベルティ用にも最適。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49354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866</TotalTime>
  <Words>174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997</cp:revision>
  <cp:lastPrinted>2021-07-20T08:57:41Z</cp:lastPrinted>
  <dcterms:created xsi:type="dcterms:W3CDTF">2021-06-21T09:41:39Z</dcterms:created>
  <dcterms:modified xsi:type="dcterms:W3CDTF">2024-07-25T02:49:25Z</dcterms:modified>
</cp:coreProperties>
</file>