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 ボトルタイプ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711369"/>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/AS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 </a:t>
            </a:r>
            <a:r>
              <a:rPr lang="ja-JP" altLang="en-US" sz="900" b="0" i="0" dirty="0">
                <a:solidFill>
                  <a:srgbClr val="333333"/>
                </a:solidFill>
                <a:effectLst/>
                <a:latin typeface="-apple-system"/>
              </a:rPr>
              <a:t>他、ウォーターバッグ</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		/ABS </a:t>
            </a:r>
            <a:r>
              <a:rPr lang="ja-JP" altLang="en-US" sz="900" b="0" i="0" dirty="0">
                <a:solidFill>
                  <a:srgbClr val="333333"/>
                </a:solidFill>
                <a:effectLst/>
                <a:latin typeface="-apple-system"/>
              </a:rPr>
              <a:t>他、ホイッスル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 他、圧縮タオル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レーヨン、マスク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、防災ガイド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/Φ73×165(mm)</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300×270(mm)</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		</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/Φ35×145(mm)</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/29×46×9(mm)</a:t>
            </a:r>
            <a:r>
              <a:rPr lang="ja-JP" altLang="en-US" sz="900" b="0" i="0" dirty="0">
                <a:solidFill>
                  <a:srgbClr val="333333"/>
                </a:solidFill>
                <a:effectLst/>
                <a:latin typeface="-apple-system"/>
              </a:rPr>
              <a:t>、圧縮タ</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広げた時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200×220(mm)</a:t>
            </a:r>
            <a:r>
              <a:rPr lang="ja-JP" altLang="en-US" sz="900" b="0" i="0" dirty="0">
                <a:solidFill>
                  <a:srgbClr val="333333"/>
                </a:solidFill>
                <a:effectLst/>
                <a:latin typeface="-apple-system"/>
              </a:rPr>
              <a:t>、マスク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165×95(mm)</a:t>
            </a:r>
            <a:r>
              <a:rPr lang="ja-JP" altLang="en-US" sz="900" b="0" i="0" dirty="0">
                <a:solidFill>
                  <a:srgbClr val="333333"/>
                </a:solidFill>
                <a:effectLst/>
                <a:latin typeface="-apple-system"/>
              </a:rPr>
              <a:t>、防災ガ</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イド</a:t>
            </a:r>
            <a:r>
              <a:rPr lang="en-US" altLang="ja-JP" sz="900" b="0" i="0" dirty="0">
                <a:solidFill>
                  <a:srgbClr val="333333"/>
                </a:solidFill>
                <a:effectLst/>
                <a:latin typeface="-apple-system"/>
              </a:rPr>
              <a:t>/70×105(mm)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/450ml</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袋、紙箱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別売</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電池は商品に含まれません。</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044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4890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災害時に備えておくと安心な、保管しておくのも持ち出すのも便利なボトルタイプの防災衛生</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点セット。ボトルにオリジナルデザインの名入れプリントが可能なためノベルティ用にも最適。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314918"/>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229</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996</cp:revision>
  <cp:lastPrinted>2021-07-20T08:57:41Z</cp:lastPrinted>
  <dcterms:created xsi:type="dcterms:W3CDTF">2021-06-21T09:41:39Z</dcterms:created>
  <dcterms:modified xsi:type="dcterms:W3CDTF">2024-07-25T02:49:26Z</dcterms:modified>
</cp:coreProperties>
</file>