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12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防災緊急</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点セット サコッシュタイプ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4711369"/>
            <a:ext cx="4140913" cy="1618008"/>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サコッシュ</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ポリエステル 他、</a:t>
            </a:r>
            <a:r>
              <a:rPr lang="en-US" altLang="ja-JP" sz="900" b="0" i="0" dirty="0">
                <a:solidFill>
                  <a:srgbClr val="333333"/>
                </a:solidFill>
                <a:effectLst/>
                <a:latin typeface="-apple-system"/>
              </a:rPr>
              <a:t>LED</a:t>
            </a:r>
            <a:r>
              <a:rPr lang="ja-JP" altLang="en-US" sz="900" b="0" i="0" dirty="0">
                <a:solidFill>
                  <a:srgbClr val="333333"/>
                </a:solidFill>
                <a:effectLst/>
                <a:latin typeface="-apple-system"/>
              </a:rPr>
              <a:t>カラビナ付ライト</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アルミ 他、</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ホイッスル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アルミ 他、軍手</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コットン、ポリエステル 他、アル</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ミブランケット</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アルミ蒸着</a:t>
            </a:r>
            <a:r>
              <a:rPr lang="en-US" altLang="ja-JP" sz="900" b="0" i="0" dirty="0">
                <a:solidFill>
                  <a:srgbClr val="333333"/>
                </a:solidFill>
                <a:effectLst/>
                <a:latin typeface="-apple-system"/>
              </a:rPr>
              <a:t>PET</a:t>
            </a:r>
            <a:r>
              <a:rPr lang="ja-JP" altLang="en-US" sz="900" b="0" i="0" dirty="0">
                <a:solidFill>
                  <a:srgbClr val="333333"/>
                </a:solidFill>
                <a:effectLst/>
                <a:latin typeface="-apple-system"/>
              </a:rPr>
              <a:t>、圧縮タオル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レーヨン、マスク</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不織布</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、防災ガイド</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サコッシュ</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260×200(mm)</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LED</a:t>
            </a:r>
            <a:r>
              <a:rPr lang="ja-JP" altLang="en-US" sz="900" b="0" i="0" dirty="0">
                <a:solidFill>
                  <a:srgbClr val="333333"/>
                </a:solidFill>
                <a:effectLst/>
                <a:latin typeface="-apple-system"/>
              </a:rPr>
              <a:t>カラビナ付ライト</a:t>
            </a:r>
            <a:r>
              <a:rPr lang="en-US" altLang="ja-JP" sz="900" b="0" i="0" dirty="0">
                <a:solidFill>
                  <a:srgbClr val="333333"/>
                </a:solidFill>
                <a:effectLst/>
                <a:latin typeface="-apple-system"/>
              </a:rPr>
              <a:t>			/24×105×15(mm)</a:t>
            </a:r>
            <a:r>
              <a:rPr lang="ja-JP" altLang="en-US" sz="900" b="0" i="0" dirty="0">
                <a:solidFill>
                  <a:srgbClr val="333333"/>
                </a:solidFill>
                <a:effectLst/>
                <a:latin typeface="-apple-system"/>
              </a:rPr>
              <a:t>、ホイッスル</a:t>
            </a:r>
            <a:r>
              <a:rPr lang="en-US" altLang="ja-JP" sz="900" b="0" i="0" dirty="0">
                <a:solidFill>
                  <a:srgbClr val="333333"/>
                </a:solidFill>
                <a:effectLst/>
                <a:latin typeface="-apple-system"/>
              </a:rPr>
              <a:t>/29×46×9(mm)</a:t>
            </a:r>
            <a:r>
              <a:rPr lang="ja-JP" altLang="en-US" sz="900" b="0" i="0" dirty="0">
                <a:solidFill>
                  <a:srgbClr val="333333"/>
                </a:solidFill>
                <a:effectLst/>
                <a:latin typeface="-apple-system"/>
              </a:rPr>
              <a:t>、軍手</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			140×220(mm)</a:t>
            </a:r>
            <a:r>
              <a:rPr lang="ja-JP" altLang="en-US" sz="900" b="0" i="0" dirty="0">
                <a:solidFill>
                  <a:srgbClr val="333333"/>
                </a:solidFill>
                <a:effectLst/>
                <a:latin typeface="-apple-system"/>
              </a:rPr>
              <a:t>、アルミブランケット</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70×140(mm)</a:t>
            </a:r>
            <a:r>
              <a:rPr lang="ja-JP" altLang="en-US" sz="900" b="0" i="0" dirty="0">
                <a:solidFill>
                  <a:srgbClr val="333333"/>
                </a:solidFill>
                <a:effectLst/>
                <a:latin typeface="-apple-system"/>
              </a:rPr>
              <a:t>、圧縮タオ</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広げた時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240×250(mm)</a:t>
            </a:r>
            <a:r>
              <a:rPr lang="ja-JP" altLang="en-US" sz="900" b="0" i="0" dirty="0">
                <a:solidFill>
                  <a:srgbClr val="333333"/>
                </a:solidFill>
                <a:effectLst/>
                <a:latin typeface="-apple-system"/>
              </a:rPr>
              <a:t>、マスク</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165×95(mm)</a:t>
            </a:r>
            <a:r>
              <a:rPr lang="ja-JP" altLang="en-US" sz="900" b="0" i="0" dirty="0">
                <a:solidFill>
                  <a:srgbClr val="333333"/>
                </a:solidFill>
                <a:effectLst/>
                <a:latin typeface="-apple-system"/>
              </a:rPr>
              <a:t>、防災ガイ</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ド</a:t>
            </a:r>
            <a:r>
              <a:rPr lang="en-US" altLang="ja-JP" sz="900" b="0" i="0" dirty="0">
                <a:solidFill>
                  <a:srgbClr val="333333"/>
                </a:solidFill>
                <a:effectLst/>
                <a:latin typeface="-apple-system"/>
              </a:rPr>
              <a:t>/70×105(mm)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取説付、テスト用ボタン電池</a:t>
            </a:r>
            <a:r>
              <a:rPr lang="en-US" altLang="ja-JP" sz="900" b="0" i="0" dirty="0">
                <a:solidFill>
                  <a:srgbClr val="333333"/>
                </a:solidFill>
                <a:effectLst/>
                <a:latin typeface="-apple-system"/>
              </a:rPr>
              <a:t>4</a:t>
            </a:r>
            <a:r>
              <a:rPr lang="ja-JP" altLang="en-US" sz="900" b="0" i="0" dirty="0">
                <a:solidFill>
                  <a:srgbClr val="333333"/>
                </a:solidFill>
                <a:effectLst/>
                <a:latin typeface="-apple-system"/>
              </a:rPr>
              <a:t>個</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PE</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604420"/>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489004"/>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災害時に備えておくと安心な、持ち出すのに便利なサコッシュタイプの防災衛生</a:t>
            </a:r>
            <a:r>
              <a:rPr lang="en-US" altLang="ja-JP" sz="1600" b="0" i="0" dirty="0">
                <a:solidFill>
                  <a:srgbClr val="333333"/>
                </a:solidFill>
                <a:effectLst/>
                <a:latin typeface="-apple-system"/>
              </a:rPr>
              <a:t>7</a:t>
            </a:r>
            <a:r>
              <a:rPr lang="ja-JP" altLang="en-US" sz="1600" b="0" i="0" dirty="0">
                <a:solidFill>
                  <a:srgbClr val="333333"/>
                </a:solidFill>
                <a:effectLst/>
                <a:latin typeface="-apple-system"/>
              </a:rPr>
              <a:t>点セット。サコッシュにオリジナルデザインの名入れプリントが可能なためノベルティ用にも最適です。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314918"/>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862</TotalTime>
  <Words>214</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995</cp:revision>
  <cp:lastPrinted>2021-07-20T08:57:41Z</cp:lastPrinted>
  <dcterms:created xsi:type="dcterms:W3CDTF">2021-06-21T09:41:39Z</dcterms:created>
  <dcterms:modified xsi:type="dcterms:W3CDTF">2024-07-25T02:49:26Z</dcterms:modified>
</cp:coreProperties>
</file>