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PD20W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コンセントチャージャー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PC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41×39×27(mm)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ブリスターパック、台紙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b="1" i="0" dirty="0">
                <a:solidFill>
                  <a:srgbClr val="333333"/>
                </a:solidFill>
                <a:effectLst/>
                <a:latin typeface="-apple-system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DC5V/3A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9V/2.22A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iPhone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にも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Android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にも対応している上にハイパワーで急速充電可能なコンセントチャージャーです。コンパクトなのでバッグの中に入れておいても邪魔になりません。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994</cp:revision>
  <cp:lastPrinted>2021-07-20T08:57:41Z</cp:lastPrinted>
  <dcterms:created xsi:type="dcterms:W3CDTF">2021-06-21T09:41:39Z</dcterms:created>
  <dcterms:modified xsi:type="dcterms:W3CDTF">2024-07-25T02:49:27Z</dcterms:modified>
</cp:coreProperties>
</file>