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10000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スムーズ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67×134×15(mm)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包装：エアパッキン、紙箱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注意事項：取説付、最大出力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213g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ケーブル付属、デジタル表示機能付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213g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ケーブル付属、デジタル表示機能付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デジタル表示で電池残量が確認できる上、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</a:t>
            </a:r>
            <a:r>
              <a:rPr lang="en-US" altLang="ja-JP" sz="1600" dirty="0"/>
              <a:t>2</a:t>
            </a:r>
            <a:r>
              <a:rPr lang="ja-JP" altLang="en-US" sz="1600" dirty="0"/>
              <a:t>口付きの</a:t>
            </a:r>
            <a:r>
              <a:rPr lang="en-US" altLang="ja-JP" sz="1600" dirty="0"/>
              <a:t>Type-C</a:t>
            </a:r>
            <a:r>
              <a:rPr lang="ja-JP" altLang="en-US" sz="1600" dirty="0"/>
              <a:t>対応高容量チャージャーです。防災イベントやキャンペーンのノベルティ用、また物販用などにもおすすめです。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3FB9FD1-937A-CADE-E8AE-116E26398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4" y="1302910"/>
            <a:ext cx="3735190" cy="37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122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2024-07-25T02:49:28Z</dcterms:modified>
</cp:coreProperties>
</file>