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9" d="100"/>
          <a:sy n="89" d="100"/>
        </p:scale>
        <p:origin x="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電子メモ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8.5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インチ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/142×222×6(mm)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、付属ペン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/9×125×5(mm)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包装：ウレタン、白箱、他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備考：マグネットシール、テスト用ボタン電池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個、取説付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どのタッチペンでも使える上、もちろん付属ペンもある</a:t>
            </a:r>
            <a:r>
              <a:rPr lang="en-US" altLang="ja-JP" sz="1600" dirty="0"/>
              <a:t>8.5</a:t>
            </a:r>
            <a:r>
              <a:rPr lang="ja-JP" altLang="en-US" sz="1600" dirty="0"/>
              <a:t>インチの電子メモです。マグネットで冷蔵庫などに貼ることもできる上、ロック機能付きで使い勝手も良いアイテムです。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4" name="図 63">
            <a:extLst>
              <a:ext uri="{FF2B5EF4-FFF2-40B4-BE49-F238E27FC236}">
                <a16:creationId xmlns:a16="http://schemas.microsoft.com/office/drawing/2014/main" id="{7974FCE6-FEB9-E2E6-A054-C75D31478F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120" y="1422052"/>
            <a:ext cx="3569949" cy="356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812</TotalTime>
  <Words>94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254</cp:revision>
  <cp:lastPrinted>2021-07-20T08:57:41Z</cp:lastPrinted>
  <dcterms:created xsi:type="dcterms:W3CDTF">2021-06-21T09:41:39Z</dcterms:created>
  <dcterms:modified xsi:type="dcterms:W3CDTF">2024-07-25T02:49:28Z</dcterms:modified>
</cp:coreProperties>
</file>