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21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レザースタイルマルチケース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95×95×35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サイズの、大きく開いて使えるためとっても便利なマルチケースです。レザー風の合皮素材のため見た目もおしゃれ。ホワイト、ブラック、ブラウンの三色展開から選択可能です。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75BB957-2E3B-FA5A-23CA-C998F6DB8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0" y="13968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2024-07-25T02:49:28Z</dcterms:modified>
</cp:coreProperties>
</file>