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3" d="100"/>
          <a:sy n="103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レザースタイルマルチケース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120×147×37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サイズの、大きく開いて使えるためとっても便利なマルチケースです。レザー風の合皮素材のため見た目もおしゃれ。ホワイト、ブラック、ブラウンの三色展開から選択可能です。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D05D6AC-FDC3-9C56-DC41-1053305E3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30" y="1347317"/>
            <a:ext cx="3687084" cy="36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2024-07-25T02:49:29Z</dcterms:modified>
</cp:coreProperties>
</file>