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レザースタイルマルチケース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148×180×37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サイズの、大きく開いて使えるためとっても便利なマルチケースです。レザー風の合皮素材のため見た目もおしゃれ。ホワイト、ブラック、ブラウンの三色展開から選択可能です。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99034E1-FA01-D444-2B4F-781DCEE1B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7" y="1435415"/>
            <a:ext cx="3566787" cy="35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2024-07-25T02:49:29Z</dcterms:modified>
</cp:coreProperties>
</file>