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カトラリーセット バンブータイプ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149406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天然竹 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展開時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255×135(mm)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・ひも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260(mm)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、スプーン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W30×H160×D7(mm)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、箸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取説付き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42457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2704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使い捨てられてしまうプラスチックゴミの削減に貢献できる、繰り返し使用できるエコなカトラリー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点セット。バンブー素材を使用しているため見た目もナチュラルでオシャレです。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116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939</cp:revision>
  <cp:lastPrinted>2021-07-20T08:57:41Z</cp:lastPrinted>
  <dcterms:created xsi:type="dcterms:W3CDTF">2021-06-21T09:41:39Z</dcterms:created>
  <dcterms:modified xsi:type="dcterms:W3CDTF">2024-07-25T02:49:30Z</dcterms:modified>
</cp:coreProperties>
</file>