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カトラリーセット バンブータイプ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149406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コットン、スプーン・箸・フォーク・ストロー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天然竹、スト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ローブラシ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ステンレス 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展開時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255×135(mm)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・ひも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260(mm)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、スプーン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W30×H160×D7(mm)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、箸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200(mm)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、フォーク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	W25×H160×D7(mm)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、ストロー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Φ8×H200(mm)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、ストローブ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ラシ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220(mm)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取説付き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042457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2704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スプーン、フォーク、お箸、ストロー、ストローブラシの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点を纏めて手軽に携帯できるカトラリーセットです。地球環境に優しいバンブー素材を使用しており、見た目もナチュラルでオシャレ！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176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938</cp:revision>
  <cp:lastPrinted>2021-07-20T08:57:41Z</cp:lastPrinted>
  <dcterms:created xsi:type="dcterms:W3CDTF">2021-06-21T09:41:39Z</dcterms:created>
  <dcterms:modified xsi:type="dcterms:W3CDTF">2024-07-25T02:49:30Z</dcterms:modified>
</cp:coreProperties>
</file>