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9" d="100"/>
          <a:sy n="89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カトラリーセット バンブーファイバー入タイプ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、バンブーファイバー 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ケース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W56×H114×D23(mm)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、スプーン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組み立て時約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	W29×H174(mm)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、フォーク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組み立て時約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W29×H174(mm)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取説付き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スプーンとフォークをコンパクトに携帯できる上、繰り返し使用可能なため、プラスチックゴミの削減にも繋がり環境に優しい、エコなカトラリー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点セット。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色のカラー展開から選択可能です。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DEC7FF6-A969-3470-E766-93314341E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77" y="1321480"/>
            <a:ext cx="3712509" cy="37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126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937</cp:revision>
  <cp:lastPrinted>2021-07-20T08:57:41Z</cp:lastPrinted>
  <dcterms:created xsi:type="dcterms:W3CDTF">2021-06-21T09:41:39Z</dcterms:created>
  <dcterms:modified xsi:type="dcterms:W3CDTF">2024-08-02T07:55:48Z</dcterms:modified>
</cp:coreProperties>
</file>