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カトラリーセット バンブーファイバー入タイプ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PP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、バンブーファイバー 他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サイズ：ケース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W54×H26×D207(mm)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、スプーン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組み立て時約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W31×H160(mm)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、フォーク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W27×H154(mm)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、箸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185(mm)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付属：取説付き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PP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スプーン、フォーク、お箸の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点をコンパクトに携帯できる、折りたたみ式のカトラリーセットです。繰り返し使用できるため地球環境に優しく、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色のカラー展開から自由にお選びいただけます。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222A8FE-14AB-815C-C5B7-04AA4E485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18" y="14119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115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938</cp:revision>
  <cp:lastPrinted>2021-07-20T08:57:41Z</cp:lastPrinted>
  <dcterms:created xsi:type="dcterms:W3CDTF">2021-06-21T09:41:39Z</dcterms:created>
  <dcterms:modified xsi:type="dcterms:W3CDTF">2024-07-25T02:49:31Z</dcterms:modified>
</cp:coreProperties>
</file>