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ステンレスサーモタンブラー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380ml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素材：ｽﾃﾝﾚｽ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φ84×112(mm)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380ml</a:t>
            </a:r>
            <a:r>
              <a:rPr lang="ja-JP" altLang="en-US" sz="1600" dirty="0"/>
              <a:t>サイズのシンプルなタンブラー。カラーバリエーションが豊富でシンプルなデザインが映えます。ステンレス素材の真空二重構造で保冷・保温効果はバツグン、使い勝手の良いアイテムです。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3F57AB3-3B1C-1DF6-D88F-DFBCF268B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09" y="1371901"/>
            <a:ext cx="3639927" cy="363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82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2024-07-25T02:49:32Z</dcterms:modified>
</cp:coreProperties>
</file>