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ステンレスサーモタンブラー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φ89×143(mm)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550ml</a:t>
            </a:r>
            <a:r>
              <a:rPr lang="ja-JP" altLang="en-US" sz="1600" dirty="0"/>
              <a:t>サイズのシンプルなタンブラー。ステンレス素材を使用した真空二重構造のため、冷たいものを入れても結露しにくく、温かいものを入れても冷めにくい、使い勝手の良いアイテムです。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99E1679-2F3C-2038-FF46-8FBFC872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40" y="1355293"/>
            <a:ext cx="3642021" cy="36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84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2024-07-25T02:49:32Z</dcterms:modified>
</cp:coreProperties>
</file>