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ダブルウォールタンブラー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バンブーファイバー配合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、ﾊﾞﾝﾌﾞｰﾌｧｲﾊﾞｰ 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φ92×128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)､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食品衛生検査済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本体耐熱温度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100℃ </a:t>
            </a:r>
            <a:endParaRPr lang="ja-JP" altLang="en-US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軽量で割れにくく</a:t>
            </a:r>
            <a:r>
              <a:rPr lang="en-US" altLang="ja-JP" sz="1600" dirty="0" err="1"/>
              <a:t>SDgs</a:t>
            </a:r>
            <a:r>
              <a:rPr lang="ja-JP" altLang="en-US" sz="1600" dirty="0"/>
              <a:t>に貢献できる、バイブーファイバー配合素材のタンブラーです。カラーバリエーションはホワイト、ブラック、カーキの全</a:t>
            </a:r>
            <a:r>
              <a:rPr lang="en-US" altLang="ja-JP" sz="1600" dirty="0"/>
              <a:t>3</a:t>
            </a:r>
            <a:r>
              <a:rPr lang="ja-JP" altLang="en-US" sz="1600" dirty="0"/>
              <a:t>色展開。特典用やノベルティ用におすすめ。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F9D5AE4-11E4-8BCC-FBE8-3C2D45AB9F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073" y="1397246"/>
            <a:ext cx="3636743" cy="363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901</TotalTime>
  <Words>88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266</cp:revision>
  <cp:lastPrinted>2021-07-20T08:57:41Z</cp:lastPrinted>
  <dcterms:created xsi:type="dcterms:W3CDTF">2021-06-21T09:41:39Z</dcterms:created>
  <dcterms:modified xsi:type="dcterms:W3CDTF">2024-08-07T05:41:54Z</dcterms:modified>
</cp:coreProperties>
</file>