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220×H150(mm)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袋、台紙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サイズの、</a:t>
            </a:r>
            <a:r>
              <a:rPr lang="en-US" altLang="ja-JP" sz="1600" dirty="0"/>
              <a:t>EVA</a:t>
            </a:r>
            <a:r>
              <a:rPr lang="ja-JP" altLang="en-US" sz="1600" dirty="0"/>
              <a:t>クリアポーチです。半透明で中身が透けて見えるため、何を入れたかひと目で確認できます。カラーバリエーションはクリアとブラックの二色展開。アメニティ用等に最適。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FBEEFF7-9132-0C53-4022-B58387A0F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2" y="1357913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2024-07-25T02:49:33Z</dcterms:modified>
</cp:coreProperties>
</file>