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EVA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270×H220(mm)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袋、台紙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取説付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台紙面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サイズの、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クリアポーチです。半透明で中身が透けて見えるため、何を入れたかひと目で確認できます。カラーバリエーションはクリアとブラックの二色展開。アメニティ用等に最適。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90" name="Picture 66">
            <a:extLst>
              <a:ext uri="{FF2B5EF4-FFF2-40B4-BE49-F238E27FC236}">
                <a16:creationId xmlns:a16="http://schemas.microsoft.com/office/drawing/2014/main" id="{ACA84384-1186-8C8A-C774-25D11278C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9" y="1361581"/>
            <a:ext cx="3668175" cy="366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780</TotalTime>
  <Words>87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275</cp:revision>
  <cp:lastPrinted>2021-07-20T08:57:41Z</cp:lastPrinted>
  <dcterms:created xsi:type="dcterms:W3CDTF">2021-06-21T09:41:39Z</dcterms:created>
  <dcterms:modified xsi:type="dcterms:W3CDTF">2024-07-25T02:49:34Z</dcterms:modified>
</cp:coreProperties>
</file>