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ホワイトボード型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ノート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210×153×12(mm)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注意事項：ホワイトボード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ページ）、クリアシート（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枚）、ホワイトボード専用マーカー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本、取説付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備考：ホワイトボード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ページ）、クリアシート（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枚）、ホワイトボード専用マーカー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A5</a:t>
            </a:r>
            <a:r>
              <a:rPr lang="ja-JP" altLang="en-US" sz="1600" dirty="0"/>
              <a:t>サイズでコンパクトなため持ち歩きにも便利な、ホワイトボード型のノートです。カラーバリエーションはホワイトとブラックの二色展開。ペーパーレス化にも貢献できるアイテムです。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1A46335A-0A9A-2806-3A3C-E871491AE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01" y="1390748"/>
            <a:ext cx="3528349" cy="352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112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2024-07-25T02:49:34Z</dcterms:modified>
</cp:coreProperties>
</file>