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17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スタンドワイヤレス充電器折りたたみタイプ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5W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73×108×17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包装：エアパッキン、紙箱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注意事項：取説付、出力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/5W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micro USB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ケーブル付属、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Qi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規格対応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備考：取説付、出力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/5W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micro USB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ケーブル付属、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Qi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規格対応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折りたたみ式で持ち歩きにも便利な上、平置きはもちろん、縦置きでも横置きでもワイヤレス充電が可能な、非常に便利なスマホスタンドです。物販用やノベルティ用におすすめです。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84A1C995-664A-98B6-A647-C78792AB2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58" y="1361826"/>
            <a:ext cx="3711286" cy="371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865</TotalTime>
  <Words>106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259</cp:revision>
  <cp:lastPrinted>2021-07-20T08:57:41Z</cp:lastPrinted>
  <dcterms:created xsi:type="dcterms:W3CDTF">2021-06-21T09:41:39Z</dcterms:created>
  <dcterms:modified xsi:type="dcterms:W3CDTF">2024-07-25T02:49:34Z</dcterms:modified>
</cp:coreProperties>
</file>