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タテにしまえる</a:t>
            </a:r>
            <a:r>
              <a:rPr lang="en-US" altLang="ja-JP" sz="2000" dirty="0">
                <a:solidFill>
                  <a:schemeClr val="bg1"/>
                </a:solidFill>
                <a:latin typeface="Meiryo UI" panose="020B0604030504040204" pitchFamily="34" charset="-128"/>
                <a:ea typeface="Meiryo UI" panose="020B0604030504040204" pitchFamily="34" charset="-128"/>
              </a:rPr>
              <a:t>PC</a:t>
            </a:r>
            <a:r>
              <a:rPr lang="ja-JP" altLang="en-US" sz="2000" dirty="0">
                <a:solidFill>
                  <a:schemeClr val="bg1"/>
                </a:solidFill>
                <a:latin typeface="Meiryo UI" panose="020B0604030504040204" pitchFamily="34" charset="-128"/>
                <a:ea typeface="Meiryo UI" panose="020B0604030504040204" pitchFamily="34" charset="-128"/>
              </a:rPr>
              <a:t>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r>
              <a:rPr lang="en-US" altLang="ja-JP" sz="900" spc="200" dirty="0">
                <a:latin typeface="Meiryo UI" panose="020B0604030504040204" pitchFamily="34" charset="-128"/>
                <a:ea typeface="Meiryo UI" panose="020B0604030504040204" pitchFamily="34" charset="-128"/>
              </a:rPr>
              <a:t>,PP </a:t>
            </a:r>
            <a:r>
              <a:rPr lang="ja-JP" altLang="en-US" sz="900" spc="200" dirty="0">
                <a:latin typeface="Meiryo UI" panose="020B0604030504040204" pitchFamily="34" charset="-128"/>
                <a:ea typeface="Meiryo UI" panose="020B0604030504040204" pitchFamily="34" charset="-128"/>
              </a:rPr>
              <a:t>他</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235×335×20(mm)</a:t>
            </a:r>
            <a:r>
              <a:rPr lang="ja-JP" altLang="en-US" sz="900" dirty="0">
                <a:latin typeface="Meiryo UI" panose="020B0604030504040204" pitchFamily="34" charset="-128"/>
                <a:ea typeface="Meiryo UI" panose="020B0604030504040204" pitchFamily="34" charset="-128"/>
              </a:rPr>
              <a:t>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OPP</a:t>
            </a:r>
            <a:r>
              <a:rPr lang="ja-JP" altLang="en-US" sz="900" dirty="0">
                <a:latin typeface="Meiryo UI" panose="020B0604030504040204" pitchFamily="34" charset="-128"/>
                <a:ea typeface="Meiryo UI" panose="020B0604030504040204" pitchFamily="34" charset="-128"/>
              </a:rPr>
              <a:t>袋</a:t>
            </a:r>
            <a:br>
              <a:rPr lang="en-US"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325×227×20(mm)13.3</a:t>
            </a:r>
            <a:r>
              <a:rPr lang="ja-JP" altLang="en-US" sz="900" dirty="0">
                <a:latin typeface="Meiryo UI" panose="020B0604030504040204" pitchFamily="34" charset="-128"/>
                <a:ea typeface="Meiryo UI" panose="020B0604030504040204" pitchFamily="34" charset="-128"/>
              </a:rPr>
              <a:t>インチノート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まで対応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参考値のため、寸法内でも形状によっては収納できない場合がございます。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素材の特性上、商品ごとに色など若干の誤差が生じる場合があります。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縦にコートパソコンを収納してすっきり持ち歩ける見た目もシンプルでお洒落なバッグです。内側にはポケットが付いているため、ステーショナリーなどの細々した物も整理して携帯可能です。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CD9CD64A-7A3D-938C-024D-E82A4F48D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42" y="1368066"/>
            <a:ext cx="3709204" cy="370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TotalTime>
  <Words>140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2024-07-25T02:49:37Z</dcterms:modified>
</cp:coreProperties>
</file>