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11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パワフルハンディファン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118×225×36(mm)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スタンド：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φ68×11(mm)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包装：エアパッキン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注意事項：取説付、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Type-C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ケーブル付属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(1000mm)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、バッテリー容量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2000mAh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Type-C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ケーブル付属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(1000mm)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、バッテリー容量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2000mAh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状況に応じて風量を</a:t>
            </a:r>
            <a:r>
              <a:rPr lang="en-US" altLang="ja-JP" sz="1600" dirty="0"/>
              <a:t>3</a:t>
            </a:r>
            <a:r>
              <a:rPr lang="ja-JP" altLang="en-US" sz="1600" dirty="0"/>
              <a:t>段階に変えることができる上、上下の首角度も自由に変えられるハンディファンです。もちろんデスクファンとしても使用可能。チャコールブラックとホワイトの二色展開。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272B2E3-B1A8-BF25-79E9-1C80288BB3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859" y="1399798"/>
            <a:ext cx="3587623" cy="358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537</TotalTime>
  <Words>107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2024-07-25T02:49:38Z</dcterms:modified>
</cp:coreProperties>
</file>