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123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ポケットサーモボトル </a:t>
            </a:r>
            <a:r>
              <a:rPr lang="en-US" altLang="ja-JP" sz="2000" dirty="0">
                <a:solidFill>
                  <a:schemeClr val="bg1"/>
                </a:solidFill>
                <a:latin typeface="Meiryo UI" panose="020B0604030504040204" pitchFamily="34" charset="-128"/>
                <a:ea typeface="Meiryo UI" panose="020B0604030504040204" pitchFamily="34" charset="-128"/>
              </a:rPr>
              <a:t>130ml </a:t>
            </a:r>
            <a:r>
              <a:rPr lang="ja-JP" altLang="en-US" sz="2000" dirty="0">
                <a:solidFill>
                  <a:schemeClr val="bg1"/>
                </a:solidFill>
                <a:latin typeface="Meiryo UI" panose="020B0604030504040204" pitchFamily="34" charset="-128"/>
                <a:ea typeface="Meiryo UI" panose="020B0604030504040204" pitchFamily="34" charset="-128"/>
              </a:rPr>
              <a:t>＜熱転写対応可＞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φ45×144(mm)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通勤通学や散歩用にぴったりの超軽量かつミニサイズで人気の高いポケットボトルです。保温保冷機能もありますので、美味しい温度をそのままいつでもどこでも味わえます。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CB983FBF-F197-1C75-FDA1-07C4DA0B7FC2}"/>
              </a:ext>
            </a:extLst>
          </p:cNvPr>
          <p:cNvPicPr>
            <a:picLocks noChangeAspect="1"/>
          </p:cNvPicPr>
          <p:nvPr/>
        </p:nvPicPr>
        <p:blipFill>
          <a:blip r:embed="rId5"/>
          <a:stretch>
            <a:fillRect/>
          </a:stretch>
        </p:blipFill>
        <p:spPr>
          <a:xfrm>
            <a:off x="718975" y="1365040"/>
            <a:ext cx="3579764" cy="357976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549</TotalTime>
  <Words>86</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2024-07-25T02:49:38Z</dcterms:modified>
</cp:coreProperties>
</file>