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96" d="100"/>
          <a:sy n="196" d="100"/>
        </p:scale>
        <p:origin x="168" y="4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ステンレスサーモタンブラー</a:t>
            </a:r>
            <a:r>
              <a:rPr lang="en-US" altLang="ja-JP" sz="2000" dirty="0">
                <a:solidFill>
                  <a:schemeClr val="bg1"/>
                </a:solidFill>
                <a:latin typeface="Meiryo UI" panose="020B0604030504040204" pitchFamily="34" charset="-128"/>
                <a:ea typeface="Meiryo UI" panose="020B0604030504040204" pitchFamily="34" charset="-128"/>
              </a:rPr>
              <a:t>450ml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(18-8)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φ82×140</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450ml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考：シルバー・マットブラック・ゴールド・マットホワイト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コンビニのテイクアウト用カップをそのまますっぽり入れてカップホルダーとしても利用できる、</a:t>
            </a:r>
            <a:r>
              <a:rPr lang="en-US" altLang="ja-JP" sz="1600" dirty="0">
                <a:latin typeface="Meiryo UI" panose="020B0604030504040204" pitchFamily="34" charset="-128"/>
                <a:ea typeface="Meiryo UI" panose="020B0604030504040204" pitchFamily="34" charset="-128"/>
              </a:rPr>
              <a:t>450ml</a:t>
            </a:r>
            <a:r>
              <a:rPr lang="ja-JP" altLang="en-US" sz="1600">
                <a:latin typeface="Meiryo UI" panose="020B0604030504040204" pitchFamily="34" charset="-128"/>
                <a:ea typeface="Meiryo UI" panose="020B0604030504040204" pitchFamily="34" charset="-128"/>
              </a:rPr>
              <a:t>タイプのステンレスタンブラーです。もちろんそのまま飲み物を入れての利用も可能です。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45A9460-E0F8-2D45-B13D-574D9BCBFA2F}"/>
              </a:ext>
            </a:extLst>
          </p:cNvPr>
          <p:cNvPicPr>
            <a:picLocks noChangeAspect="1"/>
          </p:cNvPicPr>
          <p:nvPr/>
        </p:nvPicPr>
        <p:blipFill>
          <a:blip r:embed="rId5"/>
          <a:stretch>
            <a:fillRect/>
          </a:stretch>
        </p:blipFill>
        <p:spPr>
          <a:xfrm>
            <a:off x="285434" y="1864459"/>
            <a:ext cx="4409068" cy="283377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518</TotalTime>
  <Words>80</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239</cp:revision>
  <cp:lastPrinted>2021-07-20T08:57:41Z</cp:lastPrinted>
  <dcterms:created xsi:type="dcterms:W3CDTF">2021-06-21T09:41:39Z</dcterms:created>
  <dcterms:modified xsi:type="dcterms:W3CDTF">2024-07-25T02:48:45Z</dcterms:modified>
</cp:coreProperties>
</file>