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06F5C7-0CE8-2B31-0638-DD1EE30A819A}"/>
              </a:ext>
            </a:extLst>
          </p:cNvPr>
          <p:cNvPicPr>
            <a:picLocks noChangeAspect="1"/>
          </p:cNvPicPr>
          <p:nvPr/>
        </p:nvPicPr>
        <p:blipFill>
          <a:blip r:embed="rId5"/>
          <a:stretch>
            <a:fillRect/>
          </a:stretch>
        </p:blipFill>
        <p:spPr>
          <a:xfrm>
            <a:off x="724120" y="1383161"/>
            <a:ext cx="3604260" cy="360426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TotalTime>
  <Words>80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2024-08-06T08:28:31Z</dcterms:modified>
</cp:coreProperties>
</file>