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カトラリーセット麦わら入りタイプロング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、麦わら　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：ケース／約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W57×H24×D210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スプーン／約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W42×H180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フォーク／約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W27×H175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箸／約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H188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本来破棄される麦わらを配合し、使用するプラスチック量を減らして作られたエコなカトラリーセットです。スプーン・フォーク・箸の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点セットは、可愛いくすみカラー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色からお選びいただけます。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1168B15-71A7-8B40-9A81-9D74B25CC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75" y="1411148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111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2024-07-25T02:49:40Z</dcterms:modified>
</cp:coreProperties>
</file>