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カトラリーセット麦わら入りタイプミニ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、麦わら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：ケース／約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W55×H24×D127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スプーン／組み立て時約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W29×H174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フォーク／組み立て時約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W26×H174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箸／組み立て時約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H187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本来破棄される麦わらを配合して作られたエコ商品です。カトラリーはそれぞれ分解して収納できるため、収納時はとてもコンパクトです。ケースはボールチェーン付きで必要な時にサッと取り出して使用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098778C-7A76-A855-0B90-260DD26E3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99" y="1432280"/>
            <a:ext cx="3539768" cy="35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118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2024-07-25T02:49:40Z</dcterms:modified>
</cp:coreProperties>
</file>