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ダブルウォールタンブラー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480ml(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バンブーファイバー配合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、バンブーファイバー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φ92×176(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、食品衛生検査済、本体耐熱温度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80℃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成長が早いため環境にも優しい上、丈夫で割れにくいバンブーファイバーを配合した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480ml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のタンブラー。二層構造で結露しにくく保冷効果もかるため使い勝手も抜群。全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色展開です。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5CD7AC7F-17D2-78C6-859F-488B96FA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8" y="1402500"/>
            <a:ext cx="3663084" cy="36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103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2024-07-25T02:49:41Z</dcterms:modified>
</cp:coreProperties>
</file>