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7" d="100"/>
          <a:sy n="87" d="100"/>
        </p:scale>
        <p:origin x="432"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他</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850×340(mm)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底面</a:t>
            </a:r>
            <a:r>
              <a:rPr lang="en-US" altLang="ja-JP" sz="900" dirty="0">
                <a:latin typeface="Meiryo UI" panose="020B0604030504040204" pitchFamily="34" charset="-128"/>
                <a:ea typeface="Meiryo UI" panose="020B0604030504040204" pitchFamily="34" charset="-128"/>
              </a:rPr>
              <a:t>)/φ57(mm)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水に濡らすとひんやりとした涼感を得ることができるフェイスタオルです。暑い夏の屋外イベントなどでは熱中症対策用としても非常に有効なため、ノベルティ用としてもおすすめです。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1836EF-2A23-5D85-AC74-A52244ECECD2}"/>
              </a:ext>
            </a:extLst>
          </p:cNvPr>
          <p:cNvPicPr>
            <a:picLocks noChangeAspect="1"/>
          </p:cNvPicPr>
          <p:nvPr/>
        </p:nvPicPr>
        <p:blipFill>
          <a:blip r:embed="rId5"/>
          <a:stretch>
            <a:fillRect/>
          </a:stretch>
        </p:blipFill>
        <p:spPr>
          <a:xfrm>
            <a:off x="724120" y="1395261"/>
            <a:ext cx="3619302" cy="361930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861</TotalTime>
  <Words>107</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266</cp:revision>
  <cp:lastPrinted>2021-07-20T08:57:41Z</cp:lastPrinted>
  <dcterms:created xsi:type="dcterms:W3CDTF">2021-06-21T09:41:39Z</dcterms:created>
  <dcterms:modified xsi:type="dcterms:W3CDTF">2024-07-25T02:49:41Z</dcterms:modified>
</cp:coreProperties>
</file>