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138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箸キャップ付箸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バンブーファイバー入タイプ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、バンブーファイバー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:205(mm)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、箸キャップ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:20×101×11(mm)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取説付、食品衛生検査済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 カラー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ナチュラル、ホワイト、ブラック、スモークピンク、スモークブルー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にも貢献できるバンブーファイバーを配合したキャップ付きの箸。丈夫で割れにくいため使い勝手も抜群です。ナチュラル、ホワイト、ブラック、スモークピンク、スモークブルーの全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C9989DE-EA95-4B2E-7A30-AEBD34982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16" y="1361114"/>
            <a:ext cx="3662103" cy="36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107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2024-07-25T02:49:43Z</dcterms:modified>
</cp:coreProperties>
</file>