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9" d="100"/>
          <a:sy n="89" d="100"/>
        </p:scale>
        <p:origin x="24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4.5</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/87×107×5(mm)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/103(mm)</a:t>
            </a:r>
          </a:p>
          <a:p>
            <a:r>
              <a:rPr lang="ja-JP" altLang="en-US" sz="900" dirty="0">
                <a:latin typeface="Meiryo UI" panose="020B0604030504040204" pitchFamily="34" charset="-128"/>
                <a:ea typeface="Meiryo UI" panose="020B0604030504040204" pitchFamily="34" charset="-128"/>
              </a:rPr>
              <a:t>包装：ウレタン、白箱</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4.5</a:t>
            </a:r>
            <a:r>
              <a:rPr lang="ja-JP" altLang="en-US" sz="1600" dirty="0"/>
              <a:t>インチサイズの、マグネットで冷蔵庫の壁などに貼ることもできる電子メモ。筆圧感知機能付きで書きやすさ抜群。紙のメモを必要としないためエコ活動にも貢献できるアイテムです。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CF18B75-D02B-A18D-214C-5D3DD59B9AF4}"/>
              </a:ext>
            </a:extLst>
          </p:cNvPr>
          <p:cNvPicPr>
            <a:picLocks noChangeAspect="1"/>
          </p:cNvPicPr>
          <p:nvPr/>
        </p:nvPicPr>
        <p:blipFill>
          <a:blip r:embed="rId5"/>
          <a:stretch>
            <a:fillRect/>
          </a:stretch>
        </p:blipFill>
        <p:spPr>
          <a:xfrm>
            <a:off x="633408" y="1321396"/>
            <a:ext cx="3650652" cy="36506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2024-07-25T02:49:44Z</dcterms:modified>
</cp:coreProperties>
</file>