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9" d="100"/>
          <a:sy n="89" d="100"/>
        </p:scale>
        <p:origin x="246" y="1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電子メモ </a:t>
            </a:r>
            <a:r>
              <a:rPr lang="en-US" altLang="ja-JP" sz="2000" dirty="0">
                <a:solidFill>
                  <a:schemeClr val="bg1"/>
                </a:solidFill>
                <a:latin typeface="Meiryo UI" panose="020B0604030504040204" pitchFamily="34" charset="-128"/>
                <a:ea typeface="Meiryo UI" panose="020B0604030504040204" pitchFamily="34" charset="-128"/>
              </a:rPr>
              <a:t>6.5</a:t>
            </a:r>
            <a:r>
              <a:rPr lang="ja-JP" altLang="en-US" sz="2000" dirty="0">
                <a:solidFill>
                  <a:schemeClr val="bg1"/>
                </a:solidFill>
                <a:latin typeface="Meiryo UI" panose="020B0604030504040204" pitchFamily="34" charset="-128"/>
                <a:ea typeface="Meiryo UI" panose="020B0604030504040204" pitchFamily="34" charset="-128"/>
              </a:rPr>
              <a:t>インチ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/109×174×5(mm)</a:t>
            </a:r>
            <a:r>
              <a:rPr lang="ja-JP" altLang="en-US" sz="900" dirty="0">
                <a:latin typeface="Meiryo UI" panose="020B0604030504040204" pitchFamily="34" charset="-128"/>
                <a:ea typeface="Meiryo UI" panose="020B0604030504040204" pitchFamily="34" charset="-128"/>
              </a:rPr>
              <a:t>、付属ペン</a:t>
            </a:r>
            <a:r>
              <a:rPr lang="en-US" altLang="ja-JP" sz="900" dirty="0">
                <a:latin typeface="Meiryo UI" panose="020B0604030504040204" pitchFamily="34" charset="-128"/>
                <a:ea typeface="Meiryo UI" panose="020B0604030504040204" pitchFamily="34" charset="-128"/>
              </a:rPr>
              <a:t>/98(mm)</a:t>
            </a:r>
          </a:p>
          <a:p>
            <a:r>
              <a:rPr lang="ja-JP" altLang="en-US" sz="900" dirty="0">
                <a:latin typeface="Meiryo UI" panose="020B0604030504040204" pitchFamily="34" charset="-128"/>
                <a:ea typeface="Meiryo UI" panose="020B0604030504040204" pitchFamily="34" charset="-128"/>
              </a:rPr>
              <a:t>包装：ウレタン、白箱</a:t>
            </a:r>
          </a:p>
          <a:p>
            <a:r>
              <a:rPr lang="ja-JP" altLang="en-US" sz="900" dirty="0">
                <a:latin typeface="Meiryo UI" panose="020B0604030504040204" pitchFamily="34" charset="-128"/>
                <a:ea typeface="Meiryo UI" panose="020B0604030504040204" pitchFamily="34" charset="-128"/>
              </a:rPr>
              <a:t>備考：マグネットシール、テスト用ボタン電池</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個、取説付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6.5</a:t>
            </a:r>
            <a:r>
              <a:rPr lang="ja-JP" altLang="en-US" sz="1600" dirty="0"/>
              <a:t>インチサイズの、マグネットで冷蔵庫の壁などに貼ることもできる電子メモ。筆圧感知機能付きで書きやすさ抜群。紙のメモを必要としないためエコ活動にも貢献できるアイテムです。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EAA161C6-F0F7-3C73-4284-3F0850B4C350}"/>
              </a:ext>
            </a:extLst>
          </p:cNvPr>
          <p:cNvPicPr>
            <a:picLocks noChangeAspect="1"/>
          </p:cNvPicPr>
          <p:nvPr/>
        </p:nvPicPr>
        <p:blipFill>
          <a:blip r:embed="rId5"/>
          <a:stretch>
            <a:fillRect/>
          </a:stretch>
        </p:blipFill>
        <p:spPr>
          <a:xfrm>
            <a:off x="682131" y="1484650"/>
            <a:ext cx="3572659" cy="357265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681</TotalTime>
  <Words>95</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249</cp:revision>
  <cp:lastPrinted>2021-07-20T08:57:41Z</cp:lastPrinted>
  <dcterms:created xsi:type="dcterms:W3CDTF">2021-06-21T09:41:39Z</dcterms:created>
  <dcterms:modified xsi:type="dcterms:W3CDTF">2024-07-25T02:49:45Z</dcterms:modified>
</cp:coreProperties>
</file>