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9" d="100"/>
          <a:sy n="89" d="100"/>
        </p:scale>
        <p:origin x="24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/185×281×5(mm)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包装：ウレタン、白箱</a:t>
            </a:r>
          </a:p>
          <a:p>
            <a:r>
              <a:rPr lang="ja-JP" altLang="en-US" sz="900" dirty="0">
                <a:latin typeface="Meiryo UI" panose="020B0604030504040204" pitchFamily="34" charset="-128"/>
                <a:ea typeface="Meiryo UI" panose="020B0604030504040204" pitchFamily="34" charset="-128"/>
              </a:rPr>
              <a:t>備考：テスト用ボタン電池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インチサイズの電子メモ。会議や授業などでたくさんメモを取りたい場合に非常に便利です。また紙のメモを必要としないため地球環境にも優しくエコ活動にも</a:t>
            </a:r>
            <a:r>
              <a:rPr lang="ja-JP" altLang="en-US" sz="1600"/>
              <a:t>貢献できます。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A8FBC90C-F4AF-7E49-FC13-1239992063D6}"/>
              </a:ext>
            </a:extLst>
          </p:cNvPr>
          <p:cNvPicPr>
            <a:picLocks noChangeAspect="1"/>
          </p:cNvPicPr>
          <p:nvPr/>
        </p:nvPicPr>
        <p:blipFill>
          <a:blip r:embed="rId5"/>
          <a:stretch>
            <a:fillRect/>
          </a:stretch>
        </p:blipFill>
        <p:spPr>
          <a:xfrm>
            <a:off x="641565" y="1321983"/>
            <a:ext cx="3672168" cy="36721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2024-07-25T02:49:45Z</dcterms:modified>
</cp:coreProperties>
</file>