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Malutto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φ72×166(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　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ポコンとした丸みのあるボディデザインがとっても可愛い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ボトル。真空二重構造のステンレスタイプのため保温保冷力が非常に高く、熱いものも冷たいものも美味しいままに持ち歩けます。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2B7E0E-9C9A-8EB8-E652-3DBA4A65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5" y="1361373"/>
            <a:ext cx="3714767" cy="371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2024-07-25T02:49:45Z</dcterms:modified>
</cp:coreProperties>
</file>