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Malutto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サーモステンレスタンブラー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、天然竹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φ97×111(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350ml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サイズのおしゃれで可愛らしいデザインのタンブラー。二層構造のため結露しにくく、熱いものを入れても外側は熱くなりにくい特徴があります。カラー展開は全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7057CA-C025-C8B6-23F4-AC25396E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" y="1355229"/>
            <a:ext cx="3705599" cy="3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96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2024-07-25T02:49:46Z</dcterms:modified>
</cp:coreProperties>
</file>