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57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木目調ボディサーモボトル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300ml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材：ステンレス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(18-8)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 イ ズ：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Φ65×159(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　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zh-TW" sz="900">
                <a:latin typeface="Meiryo UI" panose="020B0604030504040204" pitchFamily="34" charset="-128"/>
                <a:ea typeface="Meiryo UI" panose="020B0604030504040204" pitchFamily="34" charset="-128"/>
              </a:rPr>
              <a:t>300ml</a:t>
            </a:r>
            <a:b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 装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PE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 考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取説付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、食品衛生検査済</a:t>
            </a:r>
            <a:endParaRPr lang="en-US" altLang="zh-TW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ランチ用などに丁度良い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300ml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サイズのサーモボトル。木目調デザインが見た目にもおしゃれで愛着のわくアイテムです。ナチュラル、ブラウン、ホワイトの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色展開からお選びいただけます。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52" name="Picture 28">
            <a:extLst>
              <a:ext uri="{FF2B5EF4-FFF2-40B4-BE49-F238E27FC236}">
                <a16:creationId xmlns:a16="http://schemas.microsoft.com/office/drawing/2014/main" id="{9048C848-93E3-B8DB-4D00-ED5ED41B5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59" y="1367297"/>
            <a:ext cx="3579764" cy="357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648</TotalTime>
  <Words>96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2024-07-25T02:49:47Z</dcterms:modified>
</cp:coreProperties>
</file>