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3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シンプルサーモステンレスボトル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370ml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φ62×222(mm)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余計なものをとことん排除したシンプルボディとマットカラーがとってもおしゃれな</a:t>
            </a:r>
            <a:r>
              <a:rPr lang="en-US" altLang="ja-JP" sz="1600" dirty="0"/>
              <a:t>370ml</a:t>
            </a:r>
            <a:r>
              <a:rPr lang="ja-JP" altLang="en-US" sz="1600" dirty="0"/>
              <a:t>サーモステンレスボトル。真空二重構造で保冷温力が高く、日常的に便利に活用できます。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EE2509A-1759-029F-85F6-13CBE5B85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39" y="1363704"/>
            <a:ext cx="3659332" cy="36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83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2024-07-25T02:49:47Z</dcterms:modified>
</cp:coreProperties>
</file>