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480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PD45W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コンセントチャージャー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29×40×41(mm)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包装：ブリスターパック、台紙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、出力定格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/DC5V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2.25A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最大</a:t>
            </a:r>
            <a:r>
              <a:rPr lang="en-US" altLang="ja-JP" sz="1600" dirty="0"/>
              <a:t>45W</a:t>
            </a:r>
            <a:r>
              <a:rPr lang="ja-JP" altLang="en-US" sz="1600" dirty="0"/>
              <a:t>の</a:t>
            </a:r>
            <a:r>
              <a:rPr lang="en-US" altLang="ja-JP" sz="1600" dirty="0"/>
              <a:t>USB PD</a:t>
            </a:r>
            <a:r>
              <a:rPr lang="ja-JP" altLang="en-US" sz="1600" dirty="0"/>
              <a:t>対応 </a:t>
            </a:r>
            <a:r>
              <a:rPr lang="en-US" altLang="ja-JP" sz="1600" dirty="0"/>
              <a:t>Type-C</a:t>
            </a:r>
            <a:r>
              <a:rPr lang="ja-JP" altLang="en-US" sz="1600" dirty="0"/>
              <a:t>ポートを搭載した、急速充電可能なコンセントチャージャーです。コンパクトでシンプルなアイテムのため、旅行や出張などに携帯するのも便利です。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A5719B5-67CB-51EA-483B-67F3292AE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1" y="1361248"/>
            <a:ext cx="3643520" cy="36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2024-07-25T02:49:48Z</dcterms:modified>
</cp:coreProperties>
</file>