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2" d="100"/>
          <a:sy n="92" d="100"/>
        </p:scale>
        <p:origin x="516" y="26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PD20W</a:t>
            </a:r>
            <a:r>
              <a:rPr lang="ja-JP" altLang="en-US" sz="2000" dirty="0">
                <a:solidFill>
                  <a:schemeClr val="bg1"/>
                </a:solidFill>
                <a:latin typeface="Meiryo UI" panose="020B0604030504040204" pitchFamily="34" charset="-128"/>
                <a:ea typeface="Meiryo UI" panose="020B0604030504040204" pitchFamily="34" charset="-128"/>
              </a:rPr>
              <a:t>モバイルバッテリー</a:t>
            </a:r>
            <a:r>
              <a:rPr lang="en-US" altLang="ja-JP" sz="2000" dirty="0">
                <a:solidFill>
                  <a:schemeClr val="bg1"/>
                </a:solidFill>
                <a:latin typeface="Meiryo UI" panose="020B0604030504040204" pitchFamily="34" charset="-128"/>
                <a:ea typeface="Meiryo UI" panose="020B0604030504040204" pitchFamily="34" charset="-128"/>
              </a:rPr>
              <a:t>10000</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PC</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ABS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74×145×15(mm)</a:t>
            </a:r>
          </a:p>
          <a:p>
            <a:r>
              <a:rPr lang="ja-JP" altLang="en-US" sz="900" dirty="0">
                <a:latin typeface="Meiryo UI" panose="020B0604030504040204" pitchFamily="34" charset="-128"/>
                <a:ea typeface="Meiryo UI" panose="020B0604030504040204" pitchFamily="34" charset="-128"/>
              </a:rPr>
              <a:t>包装：ブリスターパック、台紙</a:t>
            </a:r>
          </a:p>
          <a:p>
            <a:r>
              <a:rPr lang="ja-JP" altLang="en-US" sz="900" dirty="0">
                <a:latin typeface="Meiryo UI" panose="020B0604030504040204" pitchFamily="34" charset="-128"/>
                <a:ea typeface="Meiryo UI" panose="020B0604030504040204" pitchFamily="34" charset="-128"/>
              </a:rPr>
              <a:t>備考：取説付 最大出力</a:t>
            </a:r>
            <a:r>
              <a:rPr lang="en-US" altLang="ja-JP" sz="900" dirty="0">
                <a:latin typeface="Meiryo UI" panose="020B0604030504040204" pitchFamily="34" charset="-128"/>
                <a:ea typeface="Meiryo UI" panose="020B0604030504040204" pitchFamily="34" charset="-128"/>
              </a:rPr>
              <a:t>3A </a:t>
            </a:r>
            <a:r>
              <a:rPr lang="ja-JP" altLang="en-US" sz="900" dirty="0">
                <a:latin typeface="Meiryo UI" panose="020B0604030504040204" pitchFamily="34" charset="-128"/>
                <a:ea typeface="Meiryo UI" panose="020B0604030504040204" pitchFamily="34" charset="-128"/>
              </a:rPr>
              <a:t>バッテリー容量</a:t>
            </a:r>
            <a:r>
              <a:rPr lang="en-US" altLang="ja-JP" sz="900" dirty="0">
                <a:latin typeface="Meiryo UI" panose="020B0604030504040204" pitchFamily="34" charset="-128"/>
                <a:ea typeface="Meiryo UI" panose="020B0604030504040204" pitchFamily="34" charset="-128"/>
              </a:rPr>
              <a:t>10000mAh </a:t>
            </a:r>
            <a:r>
              <a:rPr lang="ja-JP" altLang="en-US" sz="900" dirty="0">
                <a:latin typeface="Meiryo UI" panose="020B0604030504040204" pitchFamily="34" charset="-128"/>
                <a:ea typeface="Meiryo UI" panose="020B0604030504040204" pitchFamily="34" charset="-128"/>
              </a:rPr>
              <a:t>本体重量約</a:t>
            </a:r>
            <a:r>
              <a:rPr lang="en-US" altLang="ja-JP" sz="900" dirty="0">
                <a:latin typeface="Meiryo UI" panose="020B0604030504040204" pitchFamily="34" charset="-128"/>
                <a:ea typeface="Meiryo UI" panose="020B0604030504040204" pitchFamily="34" charset="-128"/>
              </a:rPr>
              <a:t>240g Type-C</a:t>
            </a:r>
            <a:r>
              <a:rPr lang="ja-JP" altLang="en-US" sz="900" dirty="0">
                <a:latin typeface="Meiryo UI" panose="020B0604030504040204" pitchFamily="34" charset="-128"/>
                <a:ea typeface="Meiryo UI" panose="020B0604030504040204" pitchFamily="34" charset="-128"/>
              </a:rPr>
              <a:t>ケーブル付属</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Type-C</a:t>
            </a:r>
            <a:r>
              <a:rPr lang="ja-JP" altLang="en-US" sz="1600" dirty="0"/>
              <a:t>ポート、</a:t>
            </a:r>
            <a:r>
              <a:rPr lang="en-US" altLang="ja-JP" sz="1600" dirty="0"/>
              <a:t>USB-A</a:t>
            </a:r>
            <a:r>
              <a:rPr lang="ja-JP" altLang="en-US" sz="1600" dirty="0"/>
              <a:t>ポート、</a:t>
            </a:r>
            <a:r>
              <a:rPr lang="en-US" altLang="ja-JP" sz="1600" dirty="0" err="1"/>
              <a:t>microUSB</a:t>
            </a:r>
            <a:r>
              <a:rPr lang="ja-JP" altLang="en-US" sz="1600" dirty="0"/>
              <a:t>ポートを搭載した、急速充電可能なモバイルバッテリー。非常にシンプルなデザインのためどんなオリジナルデザインにもマッチします。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5" name="図 44">
            <a:extLst>
              <a:ext uri="{FF2B5EF4-FFF2-40B4-BE49-F238E27FC236}">
                <a16:creationId xmlns:a16="http://schemas.microsoft.com/office/drawing/2014/main" id="{0702ECFD-F7CB-D042-5279-8A857B394CA6}"/>
              </a:ext>
            </a:extLst>
          </p:cNvPr>
          <p:cNvPicPr>
            <a:picLocks noChangeAspect="1"/>
          </p:cNvPicPr>
          <p:nvPr/>
        </p:nvPicPr>
        <p:blipFill>
          <a:blip r:embed="rId5"/>
          <a:stretch>
            <a:fillRect/>
          </a:stretch>
        </p:blipFill>
        <p:spPr>
          <a:xfrm>
            <a:off x="632608" y="1358030"/>
            <a:ext cx="3710814" cy="3710814"/>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638</TotalTime>
  <Words>80</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251</cp:revision>
  <cp:lastPrinted>2021-07-20T08:57:41Z</cp:lastPrinted>
  <dcterms:created xsi:type="dcterms:W3CDTF">2021-06-21T09:41:39Z</dcterms:created>
  <dcterms:modified xsi:type="dcterms:W3CDTF">2024-07-25T02:49:49Z</dcterms:modified>
</cp:coreProperties>
</file>