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1" d="100"/>
          <a:sy n="101" d="100"/>
        </p:scale>
        <p:origin x="57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木目調ボディサーモボトル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450ml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材： ステンレス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(18-8)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 イ ズ： </a:t>
            </a:r>
            <a:r>
              <a:rPr lang="el-GR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Φ65×217(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　 量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450ml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 考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取説付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、食品衛生検査済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スポーツ用などに最適な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450ml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サイズのサーモボトル。木目調デザインが見た目にもおしゃれで愛着のわくアイテムです。ナチュラル、ブラウン、ホワイトの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色展開からお選びいただけます。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48" name="Picture 24">
            <a:extLst>
              <a:ext uri="{FF2B5EF4-FFF2-40B4-BE49-F238E27FC236}">
                <a16:creationId xmlns:a16="http://schemas.microsoft.com/office/drawing/2014/main" id="{B9B07E1E-4A84-2E57-3D1D-DFD39C623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03" y="1374984"/>
            <a:ext cx="3584866" cy="358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637</TotalTime>
  <Words>87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246</cp:revision>
  <cp:lastPrinted>2021-07-20T08:57:41Z</cp:lastPrinted>
  <dcterms:created xsi:type="dcterms:W3CDTF">2021-06-21T09:41:39Z</dcterms:created>
  <dcterms:modified xsi:type="dcterms:W3CDTF">2024-07-25T02:49:49Z</dcterms:modified>
</cp:coreProperties>
</file>