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1" d="100"/>
          <a:sy n="81" d="100"/>
        </p:scale>
        <p:origin x="222"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2024/10/30</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2024/10/30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2024/10/30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2024/10/30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2024/10/30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2024/10/30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2024/10/30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カフェタンブラーベーシック</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バンブーファイバー配合</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カラー展開：ブラック、ホワイト、カーキ</a:t>
            </a:r>
            <a:r>
              <a:rPr lang="ja-JP" altLang="en-US" sz="900">
                <a:latin typeface="Meiryo UI" panose="020B0604030504040204" pitchFamily="34" charset="-128"/>
                <a:ea typeface="Meiryo UI" panose="020B0604030504040204" pitchFamily="34" charset="-128"/>
              </a:rPr>
              <a:t>、ネイビー</a:t>
            </a:r>
            <a:endParaRPr lang="ja-JP" altLang="en-US"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、バンブーファイバー、シリコーンゴム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φ80×139(mm)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370ml</a:t>
            </a:r>
          </a:p>
          <a:p>
            <a:r>
              <a:rPr lang="ja-JP" altLang="en-US" sz="900" dirty="0">
                <a:latin typeface="Meiryo UI" panose="020B0604030504040204" pitchFamily="34" charset="-128"/>
                <a:ea typeface="Meiryo UI" panose="020B0604030504040204" pitchFamily="34" charset="-128"/>
              </a:rPr>
              <a:t>包装：</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袋、紙箱</a:t>
            </a:r>
          </a:p>
          <a:p>
            <a:r>
              <a:rPr lang="ja-JP" altLang="en-US" sz="900" dirty="0">
                <a:latin typeface="Meiryo UI" panose="020B0604030504040204" pitchFamily="34" charset="-128"/>
                <a:ea typeface="Meiryo UI" panose="020B0604030504040204" pitchFamily="34" charset="-128"/>
              </a:rPr>
              <a:t>備考：取説付</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、食品衛生検査済、本体耐熱温度</a:t>
            </a:r>
            <a:r>
              <a:rPr lang="en-US" altLang="ja-JP" sz="900" dirty="0">
                <a:latin typeface="Meiryo UI" panose="020B0604030504040204" pitchFamily="34" charset="-128"/>
                <a:ea typeface="Meiryo UI" panose="020B0604030504040204" pitchFamily="34" charset="-128"/>
              </a:rPr>
              <a:t>80℃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カフェタンブラーにバンブーファイバーを配合したエシカルな商品。プラスチック</a:t>
            </a:r>
            <a:r>
              <a:rPr lang="en-US" altLang="ja-JP" sz="1600" dirty="0"/>
              <a:t>2</a:t>
            </a:r>
            <a:r>
              <a:rPr lang="ja-JP" altLang="en-US" sz="1600" dirty="0"/>
              <a:t>層構造の本体は保温・保冷効果抜群です。オリジナルデザインのプリントや名入れをして物販品にご使用ください。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968E58FD-7207-054D-C9C9-947E276DECBC}"/>
              </a:ext>
            </a:extLst>
          </p:cNvPr>
          <p:cNvPicPr>
            <a:picLocks noChangeAspect="1"/>
          </p:cNvPicPr>
          <p:nvPr/>
        </p:nvPicPr>
        <p:blipFill>
          <a:blip r:embed="rId5"/>
          <a:stretch>
            <a:fillRect/>
          </a:stretch>
        </p:blipFill>
        <p:spPr>
          <a:xfrm>
            <a:off x="706355" y="1363847"/>
            <a:ext cx="3613315" cy="3613315"/>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663</TotalTime>
  <Words>104</Words>
  <Application>Microsoft Office PowerPoint</Application>
  <PresentationFormat>画面に合わせる (4:3)</PresentationFormat>
  <Paragraphs>17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242</cp:revision>
  <cp:lastPrinted>2021-07-20T08:57:41Z</cp:lastPrinted>
  <dcterms:created xsi:type="dcterms:W3CDTF">2021-06-21T09:41:39Z</dcterms:created>
  <dcterms:modified xsi:type="dcterms:W3CDTF">2024-10-30T05:45:24Z</dcterms:modified>
</cp:coreProperties>
</file>