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カフェタンブラースタッキング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バンブーファイバー配合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カラー展開：ブラック、ホワイト、カーキ、ネイビー、アンバー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、バンブーファイバー、シリコーンゴム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φ83×126(mm)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、食品衛生検査済、本体耐熱温度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80℃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バンブーファイバー配合のエシカルなカフェタンブラー。ホット用の小飲み口とアイス用の大飲み口付きで、分解＆重ねてコンパクトに収納できます。オリジナルの名入れをすれば物販品に最適です。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2293A24-039C-E568-BE43-753FCA0E6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80" y="1411148"/>
            <a:ext cx="3628910" cy="362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102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2024-07-25T02:49:50Z</dcterms:modified>
</cp:coreProperties>
</file>