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シンプルマグカップ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350ml(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コーヒー配合タイプ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カラー展開：ブラック、ベージュ、ブラウン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素材：ポリプロピレン、コーヒー粒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φ80×90(mm)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袋、紙箱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、本体耐熱温度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100℃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、食衛衛生検査済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環境に配慮した、廃棄予定のコーヒーかすを有効活用したマグカップ。オリジナルの名入れやプリントをすれば、性別を問わず使えるクラシックな雰囲気の物販・ノベルティグッズを製作できます。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99DF03CF-50E7-A385-434F-06B4D158CD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549" y="1357214"/>
            <a:ext cx="3641208" cy="364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597</TotalTime>
  <Words>106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239</cp:revision>
  <cp:lastPrinted>2021-07-20T08:57:41Z</cp:lastPrinted>
  <dcterms:created xsi:type="dcterms:W3CDTF">2021-06-21T09:41:39Z</dcterms:created>
  <dcterms:modified xsi:type="dcterms:W3CDTF">2024-07-25T02:49:51Z</dcterms:modified>
</cp:coreProperties>
</file>