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ダブルウォールタンブラー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420ml(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コーヒー配合タイプ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カラー展開：ベージュ、ブラック、ブラウン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素材：ポリプロピレン、コーヒー粒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Φ92×128(mm)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、食衛衛生検査済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廃棄用のコーヒー粒を配合した</a:t>
            </a:r>
            <a:r>
              <a:rPr lang="en-US" altLang="ja-JP" sz="1600" dirty="0"/>
              <a:t>420ml</a:t>
            </a:r>
            <a:r>
              <a:rPr lang="ja-JP" altLang="en-US" sz="1600" dirty="0"/>
              <a:t>サイズのエコタンブラー。タンブラー外側に熱を伝え難い</a:t>
            </a:r>
            <a:r>
              <a:rPr lang="en-US" altLang="ja-JP" sz="1600" dirty="0"/>
              <a:t>2</a:t>
            </a:r>
            <a:r>
              <a:rPr lang="ja-JP" altLang="en-US" sz="1600" dirty="0"/>
              <a:t>重構造で、分解して洗いやすくお手入れ簡単。スライド開閉の２タイプの飲み口が付いています。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EA64F1F5-0EE7-86E5-F03F-C292090F4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82" y="1398253"/>
            <a:ext cx="3537255" cy="35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105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2024-07-25T02:49:53Z</dcterms:modified>
</cp:coreProperties>
</file>