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12" y="-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ダブルウォールタンブラー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550ml(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コーヒー配合タイプ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カラー展開：ベージュ、ブラック、ブラウン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素材：ポリプロピレン、コーヒー粒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Φ92×176(mm)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550ml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袋、紙箱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紙箱面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、本体耐熱温度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100℃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、食衛衛生検査済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容量</a:t>
            </a:r>
            <a:r>
              <a:rPr lang="en-US" altLang="ja-JP" sz="1600" dirty="0"/>
              <a:t>550ml</a:t>
            </a:r>
            <a:r>
              <a:rPr lang="ja-JP" altLang="en-US" sz="1600" dirty="0"/>
              <a:t>のトールサイズ。廃棄用のコーヒー粒を配合したエコタンブラー。スライド開閉の２タイプの飲み口付き。タンブラー外側に熱を伝え難い</a:t>
            </a:r>
            <a:r>
              <a:rPr lang="en-US" altLang="ja-JP" sz="1600" dirty="0"/>
              <a:t>2</a:t>
            </a:r>
            <a:r>
              <a:rPr lang="ja-JP" altLang="en-US" sz="1600" dirty="0"/>
              <a:t>重構造で、分解して洗いやすい商品です。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9" name="図 78">
            <a:extLst>
              <a:ext uri="{FF2B5EF4-FFF2-40B4-BE49-F238E27FC236}">
                <a16:creationId xmlns:a16="http://schemas.microsoft.com/office/drawing/2014/main" id="{2F549310-C438-CED2-6DD5-AB2B1D96CF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38" y="1400630"/>
            <a:ext cx="3590621" cy="359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923</TotalTime>
  <Words>104</Words>
  <Application>Microsoft Office PowerPoint</Application>
  <PresentationFormat>画面に合わせる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267</cp:revision>
  <cp:lastPrinted>2021-07-20T08:57:41Z</cp:lastPrinted>
  <dcterms:created xsi:type="dcterms:W3CDTF">2021-06-21T09:41:39Z</dcterms:created>
  <dcterms:modified xsi:type="dcterms:W3CDTF">2024-07-25T02:49:53Z</dcterms:modified>
</cp:coreProperties>
</file>