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69×136×15(mm)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235g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ケーブル付属、残量表示ランプ付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容量</a:t>
            </a:r>
            <a:r>
              <a:rPr lang="en-US" altLang="ja-JP" sz="1600" dirty="0"/>
              <a:t>10000</a:t>
            </a:r>
            <a:r>
              <a:rPr lang="ja-JP" altLang="en-US" sz="1600" dirty="0"/>
              <a:t>ｍ</a:t>
            </a:r>
            <a:r>
              <a:rPr lang="en-US" altLang="ja-JP" sz="1600" dirty="0"/>
              <a:t>Ah</a:t>
            </a:r>
            <a:r>
              <a:rPr lang="ja-JP" altLang="en-US" sz="1600" dirty="0"/>
              <a:t>！大容量のワイヤレスモバイルチャージャー。</a:t>
            </a:r>
            <a:r>
              <a:rPr lang="en-US" altLang="ja-JP" sz="1600" dirty="0"/>
              <a:t>2</a:t>
            </a:r>
            <a:r>
              <a:rPr lang="ja-JP" altLang="en-US" sz="1600" dirty="0"/>
              <a:t>口の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ポートが付いているので、複数の電子機器を同時に充電可能。名入れをすればノベルティや物販品に活用できます。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C75C267-5AC1-C56B-D678-02C097B9A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9" y="13719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101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2024-07-25T02:49:55Z</dcterms:modified>
</cp:coreProperties>
</file>